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3471B"/>
    <a:srgbClr val="FFCE33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1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DD10-C103-45B1-89B9-D64268E8B8D9}" type="datetimeFigureOut">
              <a:rPr lang="fr-FR" smtClean="0"/>
              <a:pPr/>
              <a:t>25/08/2025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28B4-0D40-444D-B531-74F3B68C17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cmontagnole@gmail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Image result for ten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04"/>
            <a:ext cx="6858000" cy="374441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8640" y="2186977"/>
            <a:ext cx="6336704" cy="216348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Tournoi Double Mixte</a:t>
            </a:r>
            <a:br>
              <a:rPr lang="fr-FR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</a:br>
            <a:r>
              <a:rPr lang="fr-FR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de</a:t>
            </a:r>
            <a:br>
              <a:rPr lang="fr-FR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</a:br>
            <a:r>
              <a:rPr lang="fr-FR" b="1" dirty="0" err="1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cs typeface="Arial" pitchFamily="34" charset="0"/>
              </a:rPr>
              <a:t>Montagnole</a:t>
            </a:r>
            <a:endParaRPr lang="fr-FR" b="1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480878"/>
            <a:ext cx="2852936" cy="1034395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Format TMC</a:t>
            </a:r>
          </a:p>
          <a:p>
            <a:r>
              <a:rPr lang="fr-F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NC/4</a:t>
            </a:r>
            <a:r>
              <a:rPr lang="fr-FR" sz="2400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série</a:t>
            </a:r>
          </a:p>
          <a:p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Image result for affiche tournoi multichances FFT messie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240" y="323528"/>
            <a:ext cx="945231" cy="1399898"/>
          </a:xfrm>
          <a:prstGeom prst="rect">
            <a:avLst/>
          </a:prstGeom>
          <a:noFill/>
        </p:spPr>
      </p:pic>
      <p:pic>
        <p:nvPicPr>
          <p:cNvPr id="6" name="Picture 10" descr="Le Granier depuis le Col du Granier"/>
          <p:cNvPicPr>
            <a:picLocks noChangeAspect="1" noChangeArrowheads="1"/>
          </p:cNvPicPr>
          <p:nvPr/>
        </p:nvPicPr>
        <p:blipFill>
          <a:blip r:embed="rId4" cstate="print"/>
          <a:srcRect b="9060"/>
          <a:stretch>
            <a:fillRect/>
          </a:stretch>
        </p:blipFill>
        <p:spPr bwMode="auto">
          <a:xfrm>
            <a:off x="2500501" y="180057"/>
            <a:ext cx="2880320" cy="1734671"/>
          </a:xfrm>
          <a:prstGeom prst="rect">
            <a:avLst/>
          </a:prstGeom>
          <a:noFill/>
        </p:spPr>
      </p:pic>
      <p:pic>
        <p:nvPicPr>
          <p:cNvPr id="7" name="Picture 2" descr="Image result for le bocage chambé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1208" y="7956311"/>
            <a:ext cx="1224136" cy="910985"/>
          </a:xfrm>
          <a:prstGeom prst="rect">
            <a:avLst/>
          </a:prstGeom>
          <a:noFill/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6358" y="7956311"/>
            <a:ext cx="1361027" cy="94680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13023" t="25268" r="35652" b="19985"/>
          <a:stretch>
            <a:fillRect/>
          </a:stretch>
        </p:blipFill>
        <p:spPr bwMode="auto">
          <a:xfrm>
            <a:off x="188640" y="323528"/>
            <a:ext cx="2103443" cy="12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-114631" y="5927668"/>
            <a:ext cx="6858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Samedi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6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septembre 2025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713213" y="6402502"/>
            <a:ext cx="5431573" cy="406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>
                <a:solidFill>
                  <a:srgbClr val="D3471B"/>
                </a:solidFill>
                <a:latin typeface="Arial Rounded MT Bold" pitchFamily="34" charset="0"/>
                <a:cs typeface="Arial" pitchFamily="34" charset="0"/>
              </a:rPr>
              <a:t>Repas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3471B"/>
                </a:solidFill>
                <a:effectLst/>
                <a:uLnTx/>
                <a:uFillTx/>
                <a:latin typeface="Arial Rounded MT Bold" pitchFamily="34" charset="0"/>
                <a:cs typeface="Arial" pitchFamily="34" charset="0"/>
              </a:rPr>
              <a:t>,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D3471B"/>
                </a:solidFill>
                <a:effectLst/>
                <a:uLnTx/>
                <a:uFillTx/>
                <a:latin typeface="Arial Rounded MT Bold" pitchFamily="34" charset="0"/>
                <a:cs typeface="Arial" pitchFamily="34" charset="0"/>
              </a:rPr>
              <a:t> buvette, bonne humeur…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D3471B"/>
                </a:solidFill>
                <a:effectLst/>
                <a:uLnTx/>
                <a:uFillTx/>
                <a:latin typeface="Arial Rounded MT Bold" pitchFamily="34" charset="0"/>
                <a:cs typeface="Arial" pitchFamily="34" charset="0"/>
              </a:rPr>
              <a:t>et nombreux lots!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4149080" y="5436096"/>
            <a:ext cx="2708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fr-FR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Plaine des Jeux, </a:t>
            </a:r>
            <a:r>
              <a:rPr lang="fr-FR" sz="1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Montagnole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1527861" y="6744888"/>
            <a:ext cx="3852960" cy="1067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Inscription: 15 euros/équipe 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Repas: 10 euros/pers. </a:t>
            </a:r>
          </a:p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Contact: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8"/>
              </a:rPr>
              <a:t>tcmontagnole@gmail.com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568" y="7966655"/>
            <a:ext cx="967800" cy="9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53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Thème Office</vt:lpstr>
      <vt:lpstr>Tournoi Double Mixte de Montagnole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Tournoi multichance de Montagnole</dc:title>
  <dc:creator>Stéphane</dc:creator>
  <cp:lastModifiedBy>marie-jeanne Baffour</cp:lastModifiedBy>
  <cp:revision>28</cp:revision>
  <dcterms:created xsi:type="dcterms:W3CDTF">2017-04-16T17:18:44Z</dcterms:created>
  <dcterms:modified xsi:type="dcterms:W3CDTF">2025-08-25T19:27:53Z</dcterms:modified>
</cp:coreProperties>
</file>